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4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C7E17-70DA-41E2-B41E-8C5685F8795E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28532-A17B-45EA-A3DE-EBF6C84F63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86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C7E17-70DA-41E2-B41E-8C5685F8795E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28532-A17B-45EA-A3DE-EBF6C84F63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691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C7E17-70DA-41E2-B41E-8C5685F8795E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28532-A17B-45EA-A3DE-EBF6C84F63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598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C7E17-70DA-41E2-B41E-8C5685F8795E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28532-A17B-45EA-A3DE-EBF6C84F63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751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C7E17-70DA-41E2-B41E-8C5685F8795E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28532-A17B-45EA-A3DE-EBF6C84F63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626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C7E17-70DA-41E2-B41E-8C5685F8795E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28532-A17B-45EA-A3DE-EBF6C84F63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9513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C7E17-70DA-41E2-B41E-8C5685F8795E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28532-A17B-45EA-A3DE-EBF6C84F63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540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C7E17-70DA-41E2-B41E-8C5685F8795E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28532-A17B-45EA-A3DE-EBF6C84F63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947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C7E17-70DA-41E2-B41E-8C5685F8795E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28532-A17B-45EA-A3DE-EBF6C84F63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935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C7E17-70DA-41E2-B41E-8C5685F8795E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28532-A17B-45EA-A3DE-EBF6C84F63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725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C7E17-70DA-41E2-B41E-8C5685F8795E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28532-A17B-45EA-A3DE-EBF6C84F63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847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C7E17-70DA-41E2-B41E-8C5685F8795E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28532-A17B-45EA-A3DE-EBF6C84F63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003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Использование </a:t>
            </a:r>
            <a:r>
              <a:rPr lang="ru-RU" dirty="0" err="1"/>
              <a:t>В</a:t>
            </a:r>
            <a:r>
              <a:rPr lang="ru-RU" dirty="0" err="1" smtClean="0"/>
              <a:t>оскобовича</a:t>
            </a:r>
            <a:r>
              <a:rPr lang="ru-RU" dirty="0" smtClean="0"/>
              <a:t> в развитии дошкольников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1489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Кораблик «Буль </a:t>
            </a:r>
            <a:r>
              <a:rPr lang="ru-RU" dirty="0" err="1" smtClean="0"/>
              <a:t>буль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2276872"/>
            <a:ext cx="5465581" cy="3849291"/>
          </a:xfrm>
        </p:spPr>
      </p:pic>
    </p:spTree>
    <p:extLst>
      <p:ext uri="{BB962C8B-B14F-4D97-AF65-F5344CB8AC3E}">
        <p14:creationId xmlns:p14="http://schemas.microsoft.com/office/powerpoint/2010/main" val="90543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90872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70827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90872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604598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124744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4187043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Квадрат </a:t>
            </a:r>
            <a:r>
              <a:rPr lang="ru-RU" dirty="0" err="1" smtClean="0"/>
              <a:t>Воскобовича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1"/>
            <a:ext cx="5681605" cy="3917032"/>
          </a:xfrm>
        </p:spPr>
      </p:pic>
    </p:spTree>
    <p:extLst>
      <p:ext uri="{BB962C8B-B14F-4D97-AF65-F5344CB8AC3E}">
        <p14:creationId xmlns:p14="http://schemas.microsoft.com/office/powerpoint/2010/main" val="1410429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836712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4292311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Геоборт</a:t>
            </a:r>
            <a:r>
              <a:rPr lang="ru-RU" dirty="0" smtClean="0"/>
              <a:t> </a:t>
            </a:r>
            <a:r>
              <a:rPr lang="ru-RU" dirty="0" err="1" smtClean="0"/>
              <a:t>Воскобовича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3534910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764704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8989078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14</Words>
  <Application>Microsoft Office PowerPoint</Application>
  <PresentationFormat>Экран (4:3)</PresentationFormat>
  <Paragraphs>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Использование Воскобовича в развитии дошкольников</vt:lpstr>
      <vt:lpstr>Кораблик «Буль буль»</vt:lpstr>
      <vt:lpstr> </vt:lpstr>
      <vt:lpstr> </vt:lpstr>
      <vt:lpstr> </vt:lpstr>
      <vt:lpstr>Квадрат Воскобовича</vt:lpstr>
      <vt:lpstr> </vt:lpstr>
      <vt:lpstr>Геоборт Воскобовича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Воскобовича в развитии дошкольников</dc:title>
  <dc:creator>11</dc:creator>
  <cp:lastModifiedBy>11</cp:lastModifiedBy>
  <cp:revision>3</cp:revision>
  <dcterms:created xsi:type="dcterms:W3CDTF">2023-05-29T17:31:27Z</dcterms:created>
  <dcterms:modified xsi:type="dcterms:W3CDTF">2023-05-29T17:50:24Z</dcterms:modified>
</cp:coreProperties>
</file>